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61" r:id="rId4"/>
    <p:sldId id="262" r:id="rId5"/>
    <p:sldId id="263" r:id="rId6"/>
    <p:sldId id="259" r:id="rId7"/>
    <p:sldId id="258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25E50AD-DDA9-4DAE-998F-F3D5997AC7A8}" type="datetimeFigureOut">
              <a:rPr lang="ru-RU" smtClean="0"/>
              <a:t>11.02.2019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D74FBED-0D68-49ED-A5EE-158497EDC2F1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dmin\Desktop\chasy-knigi-iabloko-karandas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437112"/>
            <a:ext cx="3456384" cy="2205650"/>
          </a:xfrm>
          <a:prstGeom prst="rect">
            <a:avLst/>
          </a:prstGeom>
          <a:ln w="38100" cap="sq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ln>
                  <a:solidFill>
                    <a:schemeClr val="bg1"/>
                  </a:solidFill>
                </a:ln>
                <a:effectLst/>
              </a:rPr>
              <a:t>Единицы измерения времени. Час, минута</a:t>
            </a:r>
            <a:endParaRPr lang="ru-RU" dirty="0">
              <a:ln>
                <a:solidFill>
                  <a:schemeClr val="bg1"/>
                </a:solidFill>
              </a:ln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4797152"/>
            <a:ext cx="5174392" cy="1752600"/>
          </a:xfrm>
        </p:spPr>
        <p:txBody>
          <a:bodyPr/>
          <a:lstStyle/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Воронова Валентина Романовна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Ташлинская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eeb5384db521a20d4855c31e69c6a89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268760"/>
            <a:ext cx="5710360" cy="381642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2060848"/>
            <a:ext cx="5174392" cy="259228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691680" y="188640"/>
            <a:ext cx="5606440" cy="1080120"/>
          </a:xfrm>
          <a:prstGeom prst="rect">
            <a:avLst/>
          </a:prstGeom>
        </p:spPr>
        <p:txBody>
          <a:bodyPr vert="horz" lIns="0" rIns="18288">
            <a:normAutofit fontScale="40000" lnSpcReduction="20000"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45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8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СОЛНЕЧНЫЕ ЧАСЫ</a:t>
            </a:r>
            <a:endParaRPr kumimoji="0" lang="ru-RU" sz="8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67544" y="5229200"/>
            <a:ext cx="8280920" cy="1080120"/>
          </a:xfrm>
          <a:prstGeom prst="rect">
            <a:avLst/>
          </a:prstGeom>
        </p:spPr>
        <p:txBody>
          <a:bodyPr vert="horz" lIns="0" rIns="18288">
            <a:noAutofit/>
          </a:bodyPr>
          <a:lstStyle/>
          <a:p>
            <a:pPr algn="just"/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Расчертили </a:t>
            </a:r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люди круглую площадку под открытым небом и поставили посередине колышек. Идёт по небу солнышко – идёт по площадке тень от колышка. Она и показывает время.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2060848"/>
            <a:ext cx="5174392" cy="259228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691680" y="188640"/>
            <a:ext cx="5606440" cy="1080120"/>
          </a:xfrm>
          <a:prstGeom prst="rect">
            <a:avLst/>
          </a:prstGeom>
        </p:spPr>
        <p:txBody>
          <a:bodyPr vert="horz" lIns="0" rIns="18288">
            <a:normAutofit fontScale="40000" lnSpcReduction="20000"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45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8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КЛЕПСИДРА</a:t>
            </a:r>
            <a:endParaRPr kumimoji="0" lang="ru-RU" sz="8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67544" y="4653136"/>
            <a:ext cx="8280920" cy="1656184"/>
          </a:xfrm>
          <a:prstGeom prst="rect">
            <a:avLst/>
          </a:prstGeom>
        </p:spPr>
        <p:txBody>
          <a:bodyPr vert="horz" lIns="0" rIns="18288">
            <a:noAutofit/>
          </a:bodyPr>
          <a:lstStyle/>
          <a:p>
            <a:pPr algn="just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Первая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клепсидра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представляла собой сосуд, из которого переливалась по капле вода. Поплавок со стрелкой поднимался или опускался, по отметкам определяли, сколько прошло времени, такие часы показывали время  днем и ночью, только воды не забывай подливать</a:t>
            </a:r>
          </a:p>
        </p:txBody>
      </p:sp>
      <p:pic>
        <p:nvPicPr>
          <p:cNvPr id="24579" name="Picture 3" descr="C:\Users\Admin\Desktop\загруженное (36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196752"/>
            <a:ext cx="4953000" cy="3171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2060848"/>
            <a:ext cx="5174392" cy="259228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691680" y="188640"/>
            <a:ext cx="5606440" cy="1080120"/>
          </a:xfrm>
          <a:prstGeom prst="rect">
            <a:avLst/>
          </a:prstGeom>
        </p:spPr>
        <p:txBody>
          <a:bodyPr vert="horz" lIns="0" rIns="18288">
            <a:normAutofit fontScale="40000" lnSpcReduction="20000"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45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ru-RU" sz="8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ПЕСОЧНЫЕ ЧАСЫ</a:t>
            </a:r>
            <a:endParaRPr kumimoji="0" lang="ru-RU" sz="8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67544" y="4653136"/>
            <a:ext cx="8280920" cy="1656184"/>
          </a:xfrm>
          <a:prstGeom prst="rect">
            <a:avLst/>
          </a:prstGeom>
        </p:spPr>
        <p:txBody>
          <a:bodyPr vert="horz" lIns="0" rIns="18288">
            <a:no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Песочные часы имеют тот же принцип что и клепсидра. Две стеклянные колбы соединены узким горлышком, так что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песок (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относительно однородным размером зерна) проходит от верхней колбы к нижней. Стеклянные ёмкости заключены в обрамляющий каркас, позволяющий легко переворачивать песочные часы, для того чтобы начать новый отсчёт времени. </a:t>
            </a:r>
          </a:p>
        </p:txBody>
      </p:sp>
      <p:pic>
        <p:nvPicPr>
          <p:cNvPr id="25602" name="Picture 2" descr="C:\Users\Admin\Desktop\Песочные-часы-3-203x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124744"/>
            <a:ext cx="2358058" cy="34848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2060848"/>
            <a:ext cx="5174392" cy="259228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C:\Users\Admin\Desktop\73574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772816"/>
            <a:ext cx="4952586" cy="35283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26627" name="Picture 3" descr="C:\Users\Admin\Desktop\0367453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96752"/>
            <a:ext cx="3250704" cy="481585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2060848"/>
            <a:ext cx="5174392" cy="259228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Admin\Desktop\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24744"/>
            <a:ext cx="6984776" cy="53564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1124744"/>
            <a:ext cx="7200800" cy="4752528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 сколько раз надо увеличивать число 9, чтобы получить 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72?</a:t>
            </a:r>
          </a:p>
          <a:p>
            <a:pPr lvl="1" algn="l"/>
            <a:endParaRPr lang="ru-RU" sz="3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l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в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 раз;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l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в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 раз;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l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раз.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124744"/>
            <a:ext cx="7344816" cy="4752528"/>
          </a:xfrm>
        </p:spPr>
        <p:txBody>
          <a:bodyPr>
            <a:normAutofit/>
          </a:bodyPr>
          <a:lstStyle/>
          <a:p>
            <a:pPr algn="l"/>
            <a: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Масса дыни 3 килограмма, а арбуза – в 4 раза больше. Узнай массу арбуза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а) 7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кг;</a:t>
            </a:r>
          </a:p>
          <a:p>
            <a:pPr lvl="0"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б) 15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кг;</a:t>
            </a:r>
          </a:p>
          <a:p>
            <a:pPr lvl="0"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в) 12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кг.</a:t>
            </a:r>
          </a:p>
          <a:p>
            <a:pPr algn="l"/>
            <a:endParaRPr lang="ru-RU" sz="2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124744"/>
            <a:ext cx="7344816" cy="475252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Математический диктант</a:t>
            </a: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25 уменьшаем на 6;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первый множитель 4, второй множитель 8. Чему равно произведение?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увеличить в 9 раз;</a:t>
            </a:r>
          </a:p>
          <a:p>
            <a:pPr algn="l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чему равно произведение чисел 9 и 8?</a:t>
            </a:r>
          </a:p>
          <a:p>
            <a:pPr algn="l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увеличить 7 в 8 раз.</a:t>
            </a:r>
          </a:p>
          <a:p>
            <a:pPr algn="l"/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619672" y="2276872"/>
          <a:ext cx="6096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ru-RU" sz="5400" dirty="0">
                        <a:ln>
                          <a:solidFill>
                            <a:schemeClr val="bg1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1052736"/>
            <a:ext cx="5174392" cy="5112568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Секунда (с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Минута (мин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 (ч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Сутки (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.) – день +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ночь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Неделя (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нед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Месяц (мес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 (г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 (в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1916832"/>
            <a:ext cx="5174392" cy="2592288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4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год – 12 </a:t>
            </a:r>
            <a:r>
              <a:rPr lang="ru-RU" sz="4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месяцев </a:t>
            </a:r>
            <a:endParaRPr lang="ru-RU" sz="45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неделя – 7 </a:t>
            </a:r>
            <a:r>
              <a:rPr lang="ru-RU" sz="4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дней </a:t>
            </a:r>
            <a:endParaRPr lang="ru-RU" sz="45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месяц – </a:t>
            </a:r>
            <a:r>
              <a:rPr lang="ru-RU" sz="4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30-31 день</a:t>
            </a:r>
          </a:p>
          <a:p>
            <a:pPr algn="ctr"/>
            <a:r>
              <a:rPr lang="ru-RU" sz="4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Февраль – 28-29 дней</a:t>
            </a:r>
          </a:p>
          <a:p>
            <a:endParaRPr lang="ru-RU" dirty="0" smtClean="0"/>
          </a:p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2060848"/>
            <a:ext cx="5174392" cy="259228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Admin\Desktop\tild6566-3934-4434-b230-616234666231_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2060848"/>
            <a:ext cx="5174392" cy="259228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r"/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Admin\Desktop\post-85684-135629336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620688"/>
            <a:ext cx="5619750" cy="5619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70</TotalTime>
  <Words>282</Words>
  <Application>Microsoft Office PowerPoint</Application>
  <PresentationFormat>Экран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Единицы измерения времени. Час, минута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</cp:revision>
  <dcterms:created xsi:type="dcterms:W3CDTF">2019-02-11T17:24:26Z</dcterms:created>
  <dcterms:modified xsi:type="dcterms:W3CDTF">2019-02-11T18:35:24Z</dcterms:modified>
</cp:coreProperties>
</file>